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1"/>
  </p:notesMasterIdLst>
  <p:sldIdLst>
    <p:sldId id="256" r:id="rId2"/>
    <p:sldId id="257" r:id="rId3"/>
    <p:sldId id="300" r:id="rId4"/>
    <p:sldId id="379" r:id="rId5"/>
    <p:sldId id="385" r:id="rId6"/>
    <p:sldId id="386" r:id="rId7"/>
    <p:sldId id="356" r:id="rId8"/>
    <p:sldId id="387" r:id="rId9"/>
    <p:sldId id="260" r:id="rId10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C84"/>
    <a:srgbClr val="1111F7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2021. 5. 25.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75566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9223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75217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80847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7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1688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8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41598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21BCC-4FCF-4FED-8F4C-B52380E37844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B0313B-99E1-0D41-86E5-8C7A6A92F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96" y="2377287"/>
            <a:ext cx="11626790" cy="1195199"/>
          </a:xfrm>
        </p:spPr>
        <p:txBody>
          <a:bodyPr/>
          <a:lstStyle/>
          <a:p>
            <a:r>
              <a:rPr lang="en-US" altLang="ko-KR" sz="4000" dirty="0">
                <a:latin typeface="Arial Narrow" panose="020B0606020202030204" pitchFamily="34" charset="0"/>
              </a:rPr>
              <a:t>[AI2 MAX Soundbar STB]</a:t>
            </a:r>
          </a:p>
          <a:p>
            <a:r>
              <a:rPr lang="en-US" altLang="ko-KR" sz="3200" dirty="0">
                <a:latin typeface="Arial Narrow" panose="020B0606020202030204" pitchFamily="34" charset="0"/>
              </a:rPr>
              <a:t>Standby Mode definition(Active Standby vs Passive Standby)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FA0-EA2E-9744-B493-59BC31B6B3AA}"/>
              </a:ext>
            </a:extLst>
          </p:cNvPr>
          <p:cNvSpPr txBox="1"/>
          <p:nvPr/>
        </p:nvSpPr>
        <p:spPr>
          <a:xfrm>
            <a:off x="478672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</a:p>
          <a:p>
            <a:pPr>
              <a:lnSpc>
                <a:spcPts val="1280"/>
              </a:lnSpc>
            </a:pPr>
            <a:r>
              <a:rPr lang="en-US" altLang="ko-KR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Lab.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2058-FAC3-274A-B806-BCFA7F07EFB7}"/>
              </a:ext>
            </a:extLst>
          </p:cNvPr>
          <p:cNvSpPr txBox="1"/>
          <p:nvPr/>
        </p:nvSpPr>
        <p:spPr>
          <a:xfrm>
            <a:off x="3163348" y="5964602"/>
            <a:ext cx="1322804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      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0.11</a:t>
            </a:r>
            <a:endParaRPr lang="ko-KR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4E7FE78-EE61-274C-8CF9-A75A436C86B2}"/>
              </a:ext>
            </a:extLst>
          </p:cNvPr>
          <p:cNvCxnSpPr/>
          <p:nvPr/>
        </p:nvCxnSpPr>
        <p:spPr>
          <a:xfrm>
            <a:off x="557720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FE8F7B8B-4BE0-9F4C-AF03-B7AAEC7FE262}"/>
              </a:ext>
            </a:extLst>
          </p:cNvPr>
          <p:cNvCxnSpPr>
            <a:cxnSpLocks/>
          </p:cNvCxnSpPr>
          <p:nvPr/>
        </p:nvCxnSpPr>
        <p:spPr>
          <a:xfrm>
            <a:off x="324255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1AE4256-741D-4A47-80FB-8F6B395BC20B}"/>
              </a:ext>
            </a:extLst>
          </p:cNvPr>
          <p:cNvSpPr txBox="1"/>
          <p:nvPr/>
        </p:nvSpPr>
        <p:spPr>
          <a:xfrm>
            <a:off x="1821010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 Date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2021.05.24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D16D1168-7AE5-984B-852A-35F2BD95CA7F}"/>
              </a:ext>
            </a:extLst>
          </p:cNvPr>
          <p:cNvCxnSpPr>
            <a:cxnSpLocks/>
          </p:cNvCxnSpPr>
          <p:nvPr/>
        </p:nvCxnSpPr>
        <p:spPr>
          <a:xfrm>
            <a:off x="190336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04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B9F2C8-179F-B243-B30E-1966320D00B3}"/>
              </a:ext>
            </a:extLst>
          </p:cNvPr>
          <p:cNvSpPr txBox="1"/>
          <p:nvPr/>
        </p:nvSpPr>
        <p:spPr>
          <a:xfrm>
            <a:off x="584595" y="681759"/>
            <a:ext cx="1322803" cy="2435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9115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History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4AFD1AA1-1103-6040-8D75-083CFB13B82A}"/>
              </a:ext>
            </a:extLst>
          </p:cNvPr>
          <p:cNvCxnSpPr/>
          <p:nvPr/>
        </p:nvCxnSpPr>
        <p:spPr>
          <a:xfrm>
            <a:off x="565741" y="688244"/>
            <a:ext cx="1243755" cy="0"/>
          </a:xfrm>
          <a:prstGeom prst="line">
            <a:avLst/>
          </a:prstGeom>
          <a:ln>
            <a:solidFill>
              <a:srgbClr val="911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06DD981-B79B-4F90-A6F3-7B3C99351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663098"/>
              </p:ext>
            </p:extLst>
          </p:nvPr>
        </p:nvGraphicFramePr>
        <p:xfrm>
          <a:off x="1809496" y="1030384"/>
          <a:ext cx="9660454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73906">
                  <a:extLst>
                    <a:ext uri="{9D8B030D-6E8A-4147-A177-3AD203B41FA5}">
                      <a16:colId xmlns:a16="http://schemas.microsoft.com/office/drawing/2014/main" val="489686376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696916217"/>
                    </a:ext>
                  </a:extLst>
                </a:gridCol>
                <a:gridCol w="6533965">
                  <a:extLst>
                    <a:ext uri="{9D8B030D-6E8A-4147-A177-3AD203B41FA5}">
                      <a16:colId xmlns:a16="http://schemas.microsoft.com/office/drawing/2014/main" val="1865310061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395673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Version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Date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Description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Owner</a:t>
                      </a:r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9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0.1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2021/05/21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lt"/>
                        </a:rPr>
                        <a:t>1</a:t>
                      </a:r>
                      <a:r>
                        <a:rPr lang="en-US" altLang="ko-KR" sz="12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200" dirty="0">
                          <a:latin typeface="+mn-lt"/>
                        </a:rPr>
                        <a:t> Draft version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Lonnie Kim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7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0.11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2021/05/24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lt"/>
                        </a:rPr>
                        <a:t>5V_EN function changed from CTRL_A113X to AMP_PWM_OFF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Lonnie Kim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2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77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354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5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en-US" dirty="0"/>
              <a:t>Active &amp; Passive Standby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591100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Active Standby Condition</a:t>
            </a:r>
            <a:endParaRPr kumimoji="1" lang="ko-Kore-KR" altLang="en-US" sz="2000" dirty="0"/>
          </a:p>
        </p:txBody>
      </p:sp>
      <p:sp>
        <p:nvSpPr>
          <p:cNvPr id="67" name="Liunx embedded stand alone system…">
            <a:extLst>
              <a:ext uri="{FF2B5EF4-FFF2-40B4-BE49-F238E27FC236}">
                <a16:creationId xmlns:a16="http://schemas.microsoft.com/office/drawing/2014/main" id="{5311F557-B570-F243-9B0F-16F20AECFA86}"/>
              </a:ext>
            </a:extLst>
          </p:cNvPr>
          <p:cNvSpPr txBox="1">
            <a:spLocks/>
          </p:cNvSpPr>
          <p:nvPr/>
        </p:nvSpPr>
        <p:spPr>
          <a:xfrm>
            <a:off x="352958" y="969318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HDMI output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Ethernet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FFV MIC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BT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A113X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AMP IC: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1) Below Register OFF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through I2C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 - SHDN(Shut down)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 - PWM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endParaRPr lang="en" sz="2000" b="1" dirty="0">
              <a:ea typeface="나눔고딕"/>
              <a:cs typeface="나눔고딕"/>
              <a:sym typeface="나눔고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EB16F89-F89B-044A-AB73-AA6F82B4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861" y="544441"/>
            <a:ext cx="8043279" cy="619805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4B21381-FD1C-9F4E-8C2B-6E5B2934C2AF}"/>
              </a:ext>
            </a:extLst>
          </p:cNvPr>
          <p:cNvSpPr/>
          <p:nvPr/>
        </p:nvSpPr>
        <p:spPr>
          <a:xfrm>
            <a:off x="4061861" y="2954956"/>
            <a:ext cx="8043279" cy="128978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9551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Passive Standby Condition(Phase 1</a:t>
            </a:r>
            <a:r>
              <a:rPr kumimoji="1" lang="en-US" altLang="ko-KR" sz="2000" dirty="0"/>
              <a:t>): Under 2W</a:t>
            </a:r>
            <a:endParaRPr kumimoji="1" lang="ko-Kore-KR" altLang="en-US" sz="2000" dirty="0"/>
          </a:p>
        </p:txBody>
      </p:sp>
      <p:sp>
        <p:nvSpPr>
          <p:cNvPr id="67" name="Liunx embedded stand alone system…">
            <a:extLst>
              <a:ext uri="{FF2B5EF4-FFF2-40B4-BE49-F238E27FC236}">
                <a16:creationId xmlns:a16="http://schemas.microsoft.com/office/drawing/2014/main" id="{5311F557-B570-F243-9B0F-16F20AECFA86}"/>
              </a:ext>
            </a:extLst>
          </p:cNvPr>
          <p:cNvSpPr txBox="1">
            <a:spLocks/>
          </p:cNvSpPr>
          <p:nvPr/>
        </p:nvSpPr>
        <p:spPr>
          <a:xfrm>
            <a:off x="352958" y="969318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HDMI output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Ethernet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FFV MIC Sleep Mode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BT Sleep Mode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A113X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AMP IC OFF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000" b="1" dirty="0">
                <a:ea typeface="나눔고딕"/>
                <a:cs typeface="나눔고딕"/>
                <a:sym typeface="나눔고딕"/>
              </a:rPr>
              <a:t>    </a:t>
            </a:r>
            <a:r>
              <a:rPr lang="en-US" altLang="ko-KR" sz="2000" b="1" dirty="0">
                <a:ea typeface="나눔고딕"/>
                <a:cs typeface="나눔고딕"/>
                <a:sym typeface="나눔고딕"/>
              </a:rPr>
              <a:t>(A113X &amp; AMP: appendix)</a:t>
            </a:r>
            <a:endParaRPr lang="en" sz="2000" b="1" dirty="0">
              <a:ea typeface="나눔고딕"/>
              <a:cs typeface="나눔고딕"/>
              <a:sym typeface="나눔고딕"/>
            </a:endParaRP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endParaRPr lang="en" sz="2000" b="1" dirty="0">
              <a:ea typeface="나눔고딕"/>
              <a:cs typeface="나눔고딕"/>
              <a:sym typeface="나눔고딕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A9D637F-FDE4-6C4F-9028-7B79702B9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996" y="813379"/>
            <a:ext cx="7953745" cy="379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18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en-US" dirty="0"/>
              <a:t>APPENDIX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210112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FAD6FAB-3C58-7346-BFA1-D4C77C891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06923" y="6312184"/>
            <a:ext cx="2743200" cy="365125"/>
          </a:xfrm>
        </p:spPr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7</a:t>
            </a:fld>
            <a:endParaRPr kumimoji="1" lang="ko-Kore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APPENDIX(Will apply Mass production)</a:t>
            </a:r>
            <a:endParaRPr kumimoji="1" lang="ko-Kore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BE5407E-738E-204D-9C4B-6ABA80A5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992" y="3590758"/>
            <a:ext cx="9269338" cy="270881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8091BCD-E5AA-434D-AB84-909C45B39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756575"/>
            <a:ext cx="6297394" cy="2981540"/>
          </a:xfrm>
          <a:prstGeom prst="rect">
            <a:avLst/>
          </a:prstGeom>
        </p:spPr>
      </p:pic>
      <p:sp>
        <p:nvSpPr>
          <p:cNvPr id="69" name="Liunx embedded stand alone system…">
            <a:extLst>
              <a:ext uri="{FF2B5EF4-FFF2-40B4-BE49-F238E27FC236}">
                <a16:creationId xmlns:a16="http://schemas.microsoft.com/office/drawing/2014/main" id="{4C166296-9BAA-A54E-880F-54029F5E6BB0}"/>
              </a:ext>
            </a:extLst>
          </p:cNvPr>
          <p:cNvSpPr txBox="1">
            <a:spLocks/>
          </p:cNvSpPr>
          <p:nvPr/>
        </p:nvSpPr>
        <p:spPr>
          <a:xfrm>
            <a:off x="432533" y="807561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A113X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AMP IC OFF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endParaRPr lang="en-US" altLang="ko-KR" sz="2000" b="1" dirty="0">
              <a:ea typeface="나눔고딕"/>
              <a:cs typeface="나눔고딕"/>
              <a:sym typeface="나눔고딕"/>
            </a:endParaRP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Using “AMP_PWM_OFF”(J813 pin4)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  </a:t>
            </a: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</a:t>
            </a:r>
            <a:r>
              <a:rPr lang="en-US" sz="1400" b="1" dirty="0">
                <a:ea typeface="나눔고딕"/>
                <a:cs typeface="나눔고딕"/>
                <a:sym typeface="나눔고딕"/>
              </a:rPr>
              <a:t> </a:t>
            </a:r>
            <a:r>
              <a:rPr lang="en-US" altLang="ko-Kore-KR" sz="1400" b="1" dirty="0">
                <a:ea typeface="나눔고딕"/>
                <a:cs typeface="나눔고딕"/>
                <a:sym typeface="나눔고딕"/>
              </a:rPr>
              <a:t>AMP_PWM_OFF</a:t>
            </a:r>
            <a:r>
              <a:rPr lang="en-US" sz="1400" b="1" dirty="0">
                <a:ea typeface="나눔고딕"/>
                <a:cs typeface="나눔고딕"/>
                <a:sym typeface="나눔고딕"/>
              </a:rPr>
              <a:t> connected to 5V_EN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     (VS550 can control Audio Amp block’s  power)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  </a:t>
            </a: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 J813 Pin4: AMP_PWM_OFF -&gt; 5V_EN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1400" b="1" dirty="0">
                <a:ea typeface="나눔고딕"/>
                <a:cs typeface="나눔고딕"/>
                <a:sym typeface="Wingdings" pitchFamily="2" charset="2"/>
              </a:rPr>
              <a:t>     </a:t>
            </a:r>
            <a:r>
              <a:rPr lang="en-US" altLang="ko-KR" sz="1400" b="1" dirty="0">
                <a:solidFill>
                  <a:srgbClr val="FF0000"/>
                </a:solidFill>
                <a:ea typeface="나눔고딕"/>
                <a:cs typeface="나눔고딕"/>
                <a:sym typeface="Wingdings" pitchFamily="2" charset="2"/>
              </a:rPr>
              <a:t>(SoC Board: PD_AD83586B, J814 Pin4)</a:t>
            </a:r>
            <a:endParaRPr lang="en-US" sz="1400" b="1" dirty="0">
              <a:solidFill>
                <a:srgbClr val="FF0000"/>
              </a:solidFill>
              <a:ea typeface="나눔고딕"/>
              <a:cs typeface="나눔고딕"/>
              <a:sym typeface="나눔고딕"/>
            </a:endParaRP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  </a:t>
            </a: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 Enable Audio Amp Block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     &gt; 5V_EN : High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     &gt; I2C Control(initialize)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</a:t>
            </a:r>
            <a:r>
              <a:rPr lang="en-US" altLang="ko-Kore-KR" sz="1400" b="1" dirty="0">
                <a:ea typeface="나눔고딕"/>
                <a:cs typeface="나눔고딕"/>
                <a:sym typeface="나눔고딕"/>
              </a:rPr>
              <a:t> </a:t>
            </a:r>
            <a:r>
              <a:rPr lang="en-US" altLang="ko-Kore-KR" sz="1400" b="1" dirty="0">
                <a:ea typeface="나눔고딕"/>
                <a:cs typeface="나눔고딕"/>
                <a:sym typeface="Wingdings" pitchFamily="2" charset="2"/>
              </a:rPr>
              <a:t> Disable Audio Amp Block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altLang="ko-Kore-KR" sz="1400" b="1" dirty="0">
                <a:ea typeface="나눔고딕"/>
                <a:cs typeface="나눔고딕"/>
                <a:sym typeface="Wingdings" pitchFamily="2" charset="2"/>
              </a:rPr>
              <a:t>      &gt; I2C Control(Off)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   </a:t>
            </a:r>
            <a:r>
              <a:rPr lang="en-US" altLang="ko-Kore-KR" sz="1400" b="1" dirty="0">
                <a:ea typeface="나눔고딕"/>
                <a:cs typeface="나눔고딕"/>
                <a:sym typeface="Wingdings" pitchFamily="2" charset="2"/>
              </a:rPr>
              <a:t> &gt; 5V_EN : Low</a:t>
            </a:r>
            <a:endParaRPr lang="en" sz="1400" b="1" dirty="0">
              <a:ea typeface="나눔고딕"/>
              <a:cs typeface="나눔고딕"/>
              <a:sym typeface="나눔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D34D06BE-A0BB-8043-B41E-82D8B764E844}"/>
              </a:ext>
            </a:extLst>
          </p:cNvPr>
          <p:cNvCxnSpPr>
            <a:cxnSpLocks/>
          </p:cNvCxnSpPr>
          <p:nvPr/>
        </p:nvCxnSpPr>
        <p:spPr>
          <a:xfrm flipH="1">
            <a:off x="3773104" y="1471448"/>
            <a:ext cx="2322896" cy="365881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92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FAD6FAB-3C58-7346-BFA1-D4C77C891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06923" y="6312184"/>
            <a:ext cx="2743200" cy="365125"/>
          </a:xfrm>
        </p:spPr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8</a:t>
            </a:fld>
            <a:endParaRPr kumimoji="1" lang="ko-Kore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APPENDIX(Rework Points)</a:t>
            </a:r>
            <a:endParaRPr kumimoji="1" lang="ko-Kore-KR" altLang="en-US" sz="2000" dirty="0"/>
          </a:p>
        </p:txBody>
      </p:sp>
      <p:sp>
        <p:nvSpPr>
          <p:cNvPr id="69" name="Liunx embedded stand alone system…">
            <a:extLst>
              <a:ext uri="{FF2B5EF4-FFF2-40B4-BE49-F238E27FC236}">
                <a16:creationId xmlns:a16="http://schemas.microsoft.com/office/drawing/2014/main" id="{4C166296-9BAA-A54E-880F-54029F5E6BB0}"/>
              </a:ext>
            </a:extLst>
          </p:cNvPr>
          <p:cNvSpPr txBox="1">
            <a:spLocks/>
          </p:cNvSpPr>
          <p:nvPr/>
        </p:nvSpPr>
        <p:spPr>
          <a:xfrm>
            <a:off x="432533" y="807561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5R73 open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Connect 5R73 pin1 and R2 pin1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1BE7FC8-96AF-9849-ACC2-99877812D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55" y="1460061"/>
            <a:ext cx="5561412" cy="338520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849F28D-3D57-3F4C-A974-E200AA7DA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094" y="2677521"/>
            <a:ext cx="5920940" cy="381722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9D9C65F2-C639-2246-BD22-B0BC5592D270}"/>
              </a:ext>
            </a:extLst>
          </p:cNvPr>
          <p:cNvSpPr/>
          <p:nvPr/>
        </p:nvSpPr>
        <p:spPr>
          <a:xfrm>
            <a:off x="2039006" y="4408029"/>
            <a:ext cx="144000" cy="252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229D15F-2B3C-404C-99FE-BCF0C7241774}"/>
              </a:ext>
            </a:extLst>
          </p:cNvPr>
          <p:cNvSpPr/>
          <p:nvPr/>
        </p:nvSpPr>
        <p:spPr>
          <a:xfrm>
            <a:off x="7005144" y="5285643"/>
            <a:ext cx="144000" cy="252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676D39-928C-5B47-BE98-54F408EB0BCB}"/>
              </a:ext>
            </a:extLst>
          </p:cNvPr>
          <p:cNvSpPr txBox="1"/>
          <p:nvPr/>
        </p:nvSpPr>
        <p:spPr>
          <a:xfrm>
            <a:off x="2144789" y="4295534"/>
            <a:ext cx="51328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kumimoji="1" lang="en-US" altLang="ko-Kore-K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</a:t>
            </a:r>
            <a:endParaRPr kumimoji="1" lang="ko-Kore-KR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A4CB47-B882-6649-B7A0-3648062DC77E}"/>
              </a:ext>
            </a:extLst>
          </p:cNvPr>
          <p:cNvSpPr txBox="1"/>
          <p:nvPr/>
        </p:nvSpPr>
        <p:spPr>
          <a:xfrm>
            <a:off x="7331644" y="5211588"/>
            <a:ext cx="79861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kumimoji="1" lang="en-US" altLang="ko-Kore-K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5R73</a:t>
            </a:r>
            <a:endParaRPr kumimoji="1" lang="ko-Kore-KR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C1B8C643-D8BF-FB4B-96C2-46A1141A150E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2401430" y="4695644"/>
            <a:ext cx="4371625" cy="70229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99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8896E-7E10-014D-8BE4-A5DAF04ABBB2}"/>
              </a:ext>
            </a:extLst>
          </p:cNvPr>
          <p:cNvSpPr txBox="1"/>
          <p:nvPr/>
        </p:nvSpPr>
        <p:spPr>
          <a:xfrm>
            <a:off x="2502943" y="2938495"/>
            <a:ext cx="71861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131015245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35501</TotalTime>
  <Words>273</Words>
  <Application>Microsoft Macintosh PowerPoint</Application>
  <PresentationFormat>와이드스크린</PresentationFormat>
  <Paragraphs>71</Paragraphs>
  <Slides>9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나눔고딕</vt:lpstr>
      <vt:lpstr>Arial</vt:lpstr>
      <vt:lpstr>Arial Narrow</vt:lpstr>
      <vt:lpstr>Calibri</vt:lpstr>
      <vt:lpstr>ALT_A_Blue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k2504</cp:lastModifiedBy>
  <cp:revision>762</cp:revision>
  <dcterms:created xsi:type="dcterms:W3CDTF">2020-05-27T03:07:51Z</dcterms:created>
  <dcterms:modified xsi:type="dcterms:W3CDTF">2021-05-25T11:47:56Z</dcterms:modified>
</cp:coreProperties>
</file>